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5" r:id="rId14"/>
    <p:sldId id="269" r:id="rId15"/>
    <p:sldId id="270" r:id="rId16"/>
    <p:sldId id="277" r:id="rId17"/>
    <p:sldId id="271" r:id="rId18"/>
    <p:sldId id="276" r:id="rId19"/>
    <p:sldId id="278" r:id="rId20"/>
    <p:sldId id="272" r:id="rId21"/>
    <p:sldId id="279" r:id="rId22"/>
    <p:sldId id="280" r:id="rId23"/>
    <p:sldId id="273" r:id="rId24"/>
    <p:sldId id="281" r:id="rId25"/>
    <p:sldId id="282" r:id="rId26"/>
    <p:sldId id="274" r:id="rId27"/>
    <p:sldId id="283" r:id="rId28"/>
    <p:sldId id="284" r:id="rId29"/>
    <p:sldId id="275" r:id="rId30"/>
    <p:sldId id="285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037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4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49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3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91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79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9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85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3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92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98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D1EDA-DCB9-4550-97A6-63552A2FFAA1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13CB5-2BE3-4E12-9843-66E1E0A27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2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86" y="-52118"/>
            <a:ext cx="5218628" cy="696223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79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9" r="32500"/>
          <a:stretch>
            <a:fillRect/>
          </a:stretch>
        </p:blipFill>
        <p:spPr>
          <a:xfrm rot="522712">
            <a:off x="2025305" y="0"/>
            <a:ext cx="5093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5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9" r="32500"/>
          <a:stretch>
            <a:fillRect/>
          </a:stretch>
        </p:blipFill>
        <p:spPr>
          <a:xfrm rot="522712">
            <a:off x="2025305" y="0"/>
            <a:ext cx="509339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382219" y="4554747"/>
            <a:ext cx="586596" cy="9489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315856" y="4554970"/>
            <a:ext cx="635706" cy="16367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68815" y="4649638"/>
            <a:ext cx="828136" cy="772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968815" y="4726874"/>
            <a:ext cx="621154" cy="625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4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9" r="32500"/>
          <a:stretch>
            <a:fillRect/>
          </a:stretch>
        </p:blipFill>
        <p:spPr>
          <a:xfrm rot="522712">
            <a:off x="2025305" y="0"/>
            <a:ext cx="5093390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 flipV="1">
            <a:off x="4247066" y="4596569"/>
            <a:ext cx="1524006" cy="182465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35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7" r="32638"/>
          <a:stretch>
            <a:fillRect/>
          </a:stretch>
        </p:blipFill>
        <p:spPr>
          <a:xfrm>
            <a:off x="2054825" y="-1252"/>
            <a:ext cx="5034350" cy="68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22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7" r="32638"/>
          <a:stretch>
            <a:fillRect/>
          </a:stretch>
        </p:blipFill>
        <p:spPr>
          <a:xfrm>
            <a:off x="2054825" y="-1252"/>
            <a:ext cx="5034350" cy="68605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31185" y="4408321"/>
            <a:ext cx="611151" cy="25856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360000">
            <a:off x="4022559" y="4520352"/>
            <a:ext cx="635706" cy="16367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675517" y="4675517"/>
            <a:ext cx="810883" cy="948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665079" y="4726874"/>
            <a:ext cx="666046" cy="2628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7" r="32638"/>
          <a:stretch>
            <a:fillRect/>
          </a:stretch>
        </p:blipFill>
        <p:spPr>
          <a:xfrm>
            <a:off x="2054825" y="-1252"/>
            <a:ext cx="5034350" cy="686050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 flipV="1">
            <a:off x="3936515" y="4605195"/>
            <a:ext cx="1524006" cy="182465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3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72" r="32575"/>
          <a:stretch>
            <a:fillRect/>
          </a:stretch>
        </p:blipFill>
        <p:spPr>
          <a:xfrm>
            <a:off x="2039640" y="8642"/>
            <a:ext cx="5064721" cy="68407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#6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8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72" r="32575"/>
          <a:stretch>
            <a:fillRect/>
          </a:stretch>
        </p:blipFill>
        <p:spPr>
          <a:xfrm>
            <a:off x="2039640" y="8642"/>
            <a:ext cx="5064721" cy="68407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#6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30254" y="4340814"/>
            <a:ext cx="534478" cy="25101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899140" y="4373592"/>
            <a:ext cx="565592" cy="27862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464732" y="4598967"/>
            <a:ext cx="771502" cy="1714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447479" y="4657863"/>
            <a:ext cx="667985" cy="8666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09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72" r="32575"/>
          <a:stretch>
            <a:fillRect/>
          </a:stretch>
        </p:blipFill>
        <p:spPr>
          <a:xfrm>
            <a:off x="2039640" y="8642"/>
            <a:ext cx="5064721" cy="68407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#6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rot="60000" flipH="1" flipV="1">
            <a:off x="3738107" y="4562064"/>
            <a:ext cx="1524006" cy="182465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58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17" y="-10005"/>
            <a:ext cx="5125165" cy="68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9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86" y="-52118"/>
            <a:ext cx="5218628" cy="696223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rot="20940000">
            <a:off x="3938806" y="4336223"/>
            <a:ext cx="484305" cy="33590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842513" y="4421387"/>
            <a:ext cx="508959" cy="20703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67802" y="4620867"/>
            <a:ext cx="880575" cy="10640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00509" y="4632733"/>
            <a:ext cx="621154" cy="310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55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17" y="-10005"/>
            <a:ext cx="5125165" cy="68780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#7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844741" y="4528979"/>
            <a:ext cx="611151" cy="25856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939777" y="4666890"/>
            <a:ext cx="632222" cy="16206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507651" y="4804801"/>
            <a:ext cx="730394" cy="14480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502988" y="4816011"/>
            <a:ext cx="646982" cy="3203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48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17" y="-10005"/>
            <a:ext cx="5125165" cy="687801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60000" flipH="1" flipV="1">
            <a:off x="3738107" y="4717340"/>
            <a:ext cx="1524006" cy="182465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92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#8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33" y="-479"/>
            <a:ext cx="5077534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0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33" y="-479"/>
            <a:ext cx="5077534" cy="68589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#8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65311" y="4349687"/>
            <a:ext cx="611151" cy="25856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420000">
            <a:off x="3949383" y="4457296"/>
            <a:ext cx="635706" cy="16367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572000" y="4611656"/>
            <a:ext cx="810883" cy="948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572000" y="4659101"/>
            <a:ext cx="650916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49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33" y="-479"/>
            <a:ext cx="5077534" cy="68589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#8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rot="60000" flipH="1" flipV="1">
            <a:off x="3809997" y="4527559"/>
            <a:ext cx="1524006" cy="182465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755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#9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6" r="32466"/>
          <a:stretch>
            <a:fillRect/>
          </a:stretch>
        </p:blipFill>
        <p:spPr>
          <a:xfrm>
            <a:off x="2009720" y="1308"/>
            <a:ext cx="5124560" cy="68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6" r="32466"/>
          <a:stretch>
            <a:fillRect/>
          </a:stretch>
        </p:blipFill>
        <p:spPr>
          <a:xfrm>
            <a:off x="2009720" y="1308"/>
            <a:ext cx="5124560" cy="68553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#9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31185" y="4408321"/>
            <a:ext cx="611151" cy="25856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360000">
            <a:off x="4022559" y="4520352"/>
            <a:ext cx="635706" cy="16367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642336" y="4675517"/>
            <a:ext cx="878570" cy="11214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665079" y="4692770"/>
            <a:ext cx="657419" cy="3318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77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#9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6" r="32466"/>
          <a:stretch>
            <a:fillRect/>
          </a:stretch>
        </p:blipFill>
        <p:spPr>
          <a:xfrm>
            <a:off x="2009720" y="1308"/>
            <a:ext cx="5124560" cy="685538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60000" flipH="1" flipV="1">
            <a:off x="3930768" y="4622449"/>
            <a:ext cx="1524006" cy="182465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164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7" r="32640"/>
          <a:stretch>
            <a:fillRect/>
          </a:stretch>
        </p:blipFill>
        <p:spPr>
          <a:xfrm rot="252886">
            <a:off x="2044700" y="-1218"/>
            <a:ext cx="5054600" cy="68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77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7" r="32640"/>
          <a:stretch>
            <a:fillRect/>
          </a:stretch>
        </p:blipFill>
        <p:spPr>
          <a:xfrm rot="252886">
            <a:off x="2044700" y="-1218"/>
            <a:ext cx="5054600" cy="68604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894759" y="4268519"/>
            <a:ext cx="615045" cy="2603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60000">
            <a:off x="3867285" y="4396965"/>
            <a:ext cx="635706" cy="16367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20000">
            <a:off x="4504371" y="4531873"/>
            <a:ext cx="810883" cy="948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504371" y="4566179"/>
            <a:ext cx="666046" cy="2628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3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86" y="-52118"/>
            <a:ext cx="5218628" cy="696223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rot="21360000" flipH="1" flipV="1">
            <a:off x="3834882" y="4505865"/>
            <a:ext cx="1474236" cy="305576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926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7" r="32640"/>
          <a:stretch>
            <a:fillRect/>
          </a:stretch>
        </p:blipFill>
        <p:spPr>
          <a:xfrm rot="252886">
            <a:off x="2044700" y="-1218"/>
            <a:ext cx="5054600" cy="6860436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21480000" flipH="1" flipV="1">
            <a:off x="3792745" y="4458548"/>
            <a:ext cx="1524006" cy="182465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7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083">
            <a:off x="2037521" y="0"/>
            <a:ext cx="5068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7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083">
            <a:off x="2037521" y="0"/>
            <a:ext cx="5068957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20940000">
            <a:off x="4268908" y="4887754"/>
            <a:ext cx="484305" cy="33590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224056" y="4952188"/>
            <a:ext cx="508959" cy="20703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80813" y="5183142"/>
            <a:ext cx="800478" cy="836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780811" y="5183142"/>
            <a:ext cx="621154" cy="310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29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083">
            <a:off x="2037521" y="0"/>
            <a:ext cx="5068957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21360000" flipH="1" flipV="1">
            <a:off x="4119553" y="4980318"/>
            <a:ext cx="1474236" cy="305576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23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3" r="32542"/>
          <a:stretch>
            <a:fillRect/>
          </a:stretch>
        </p:blipFill>
        <p:spPr>
          <a:xfrm rot="303282">
            <a:off x="2020090" y="-1693"/>
            <a:ext cx="5103819" cy="68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3" r="32542"/>
          <a:stretch>
            <a:fillRect/>
          </a:stretch>
        </p:blipFill>
        <p:spPr>
          <a:xfrm rot="303282">
            <a:off x="2020090" y="-1693"/>
            <a:ext cx="5103819" cy="6861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 rot="20940000">
            <a:off x="4051469" y="4163688"/>
            <a:ext cx="484305" cy="33590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60000">
            <a:off x="4023871" y="4251545"/>
            <a:ext cx="508959" cy="20703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534598" y="4485097"/>
            <a:ext cx="805153" cy="1841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563372" y="4501695"/>
            <a:ext cx="621154" cy="310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#3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3" r="32542"/>
          <a:stretch>
            <a:fillRect/>
          </a:stretch>
        </p:blipFill>
        <p:spPr>
          <a:xfrm rot="303282">
            <a:off x="2020090" y="-1693"/>
            <a:ext cx="5103819" cy="6861386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21360000" flipH="1" flipV="1">
            <a:off x="3912519" y="4341963"/>
            <a:ext cx="1474236" cy="305576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2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60</Words>
  <Application>Microsoft Office PowerPoint</Application>
  <PresentationFormat>全屏显示(4:3)</PresentationFormat>
  <Paragraphs>30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Arial</vt:lpstr>
      <vt:lpstr>Calibri</vt:lpstr>
      <vt:lpstr>Calibri Light</vt:lpstr>
      <vt:lpstr>Office 主题​​</vt:lpstr>
      <vt:lpstr>#1</vt:lpstr>
      <vt:lpstr>#1</vt:lpstr>
      <vt:lpstr>#1</vt:lpstr>
      <vt:lpstr>#2</vt:lpstr>
      <vt:lpstr>#2</vt:lpstr>
      <vt:lpstr>#2</vt:lpstr>
      <vt:lpstr>#3</vt:lpstr>
      <vt:lpstr>#3</vt:lpstr>
      <vt:lpstr>#3</vt:lpstr>
      <vt:lpstr>#4</vt:lpstr>
      <vt:lpstr>#4</vt:lpstr>
      <vt:lpstr>#4</vt:lpstr>
      <vt:lpstr>#5</vt:lpstr>
      <vt:lpstr>#5</vt:lpstr>
      <vt:lpstr>#5</vt:lpstr>
      <vt:lpstr>#6</vt:lpstr>
      <vt:lpstr>#6</vt:lpstr>
      <vt:lpstr>#6</vt:lpstr>
      <vt:lpstr>#7</vt:lpstr>
      <vt:lpstr>#7</vt:lpstr>
      <vt:lpstr>#7</vt:lpstr>
      <vt:lpstr>#8</vt:lpstr>
      <vt:lpstr>#8</vt:lpstr>
      <vt:lpstr>#8</vt:lpstr>
      <vt:lpstr>#9</vt:lpstr>
      <vt:lpstr>#9</vt:lpstr>
      <vt:lpstr>#9</vt:lpstr>
      <vt:lpstr>#10</vt:lpstr>
      <vt:lpstr>#10</vt:lpstr>
      <vt:lpstr>#10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#1</dc:title>
  <dc:creator>Administrator</dc:creator>
  <cp:lastModifiedBy>Administrator</cp:lastModifiedBy>
  <cp:revision>6</cp:revision>
  <dcterms:created xsi:type="dcterms:W3CDTF">2020-07-26T14:56:34Z</dcterms:created>
  <dcterms:modified xsi:type="dcterms:W3CDTF">2020-07-26T15:49:07Z</dcterms:modified>
</cp:coreProperties>
</file>